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CB7F9-C9D5-48E5-8CC4-64BDB75AA8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FE147-731D-479C-9434-524E8F957BC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786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выполнению домашних заданий учащимися,  при дистанционном обучении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Выбрать файл с домашним заданием(фото или текстовый документ) </a:t>
            </a:r>
            <a:r>
              <a:rPr lang="ru-RU" sz="3200" dirty="0" smtClean="0"/>
              <a:t>на компьютере </a:t>
            </a:r>
            <a:endParaRPr lang="ru-RU" sz="32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8" t="7993" r="15416" b="13887"/>
          <a:stretch>
            <a:fillRect/>
          </a:stretch>
        </p:blipFill>
        <p:spPr bwMode="auto">
          <a:xfrm>
            <a:off x="1285852" y="1857364"/>
            <a:ext cx="6643734" cy="46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3286116" y="3643314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Нажать кнопку «Прикрепить файл»</a:t>
            </a:r>
            <a:endParaRPr lang="ru-R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58" t="7993" r="14398" b="12260"/>
          <a:stretch>
            <a:fillRect/>
          </a:stretch>
        </p:blipFill>
        <p:spPr bwMode="auto">
          <a:xfrm>
            <a:off x="1357290" y="1928802"/>
            <a:ext cx="6429420" cy="455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5000628" y="4000504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Нажать кнопку «Отправить»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1285852" y="2786058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Заходим в дневник, смотрим задания, которые необходимо выполнить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2857496"/>
            <a:ext cx="214314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500306"/>
            <a:ext cx="214314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Нажимаем на кнопку «почта»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2857496"/>
            <a:ext cx="214314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500306"/>
            <a:ext cx="214314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7429520" y="3214686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Нажимаем на кнопку «Добавить»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1142976" y="2786058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кому отправляем сообщение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6500826" y="3286124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Выбираем вкладку</a:t>
            </a:r>
            <a:br>
              <a:rPr lang="ru-RU" dirty="0" smtClean="0"/>
            </a:br>
            <a:r>
              <a:rPr lang="ru-RU" dirty="0" smtClean="0"/>
              <a:t> «Группа -Учителя»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33" t="13132" r="16433" b="17142"/>
          <a:stretch>
            <a:fillRect/>
          </a:stretch>
        </p:blipFill>
        <p:spPr bwMode="auto">
          <a:xfrm>
            <a:off x="1285852" y="1928802"/>
            <a:ext cx="6786610" cy="44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из списка учителя и нажимаем кнопку «Выбрать»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33" t="12875" r="16433" b="15515"/>
          <a:stretch>
            <a:fillRect/>
          </a:stretch>
        </p:blipFill>
        <p:spPr bwMode="auto">
          <a:xfrm>
            <a:off x="1357290" y="1857364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1714480" y="6286520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28728" y="4786322"/>
            <a:ext cx="135732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поле «Кому» появится фамилия учителя, кому отправляется сообщение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8" t="9620" r="15416" b="13888"/>
          <a:stretch>
            <a:fillRect/>
          </a:stretch>
        </p:blipFill>
        <p:spPr bwMode="auto">
          <a:xfrm>
            <a:off x="1142976" y="1928802"/>
            <a:ext cx="6858048" cy="467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500430" y="2786058"/>
            <a:ext cx="271464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9" t="7993" r="14398" b="12260"/>
          <a:stretch>
            <a:fillRect/>
          </a:stretch>
        </p:blipFill>
        <p:spPr bwMode="auto">
          <a:xfrm>
            <a:off x="1142976" y="1928802"/>
            <a:ext cx="6572296" cy="46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Заполнить тему(класс, тему задания), поставить галочку о прочтении(желательно), написать в свободном поле сообщение или прикрепить файл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285852" y="3429000"/>
            <a:ext cx="414340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2000232" y="6215082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101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Инструкция по выполнению домашних заданий учащимися,  при дистанционном обучении</vt:lpstr>
      <vt:lpstr>Заходим в дневник, смотрим задания, которые необходимо выполнить</vt:lpstr>
      <vt:lpstr>Нажимаем на кнопку «почта»</vt:lpstr>
      <vt:lpstr>Нажимаем на кнопку «Добавить»</vt:lpstr>
      <vt:lpstr>Выбираем кому отправляем сообщение</vt:lpstr>
      <vt:lpstr>Выбираем вкладку  «Группа -Учителя»</vt:lpstr>
      <vt:lpstr>Выбираем из списка учителя и нажимаем кнопку «Выбрать»</vt:lpstr>
      <vt:lpstr>В поле «Кому» появится фамилия учителя, кому отправляется сообщение</vt:lpstr>
      <vt:lpstr>Заполнить тему(класс, тему задания), поставить галочку о прочтении(желательно), написать в свободном поле сообщение или прикрепить файл</vt:lpstr>
      <vt:lpstr>Выбрать файл с домашним заданием(фото или текстовый документ) на компьютере </vt:lpstr>
      <vt:lpstr>Нажать кнопку «Прикрепить файл»</vt:lpstr>
      <vt:lpstr>Нажать кнопку «Отправить»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выполнению домашних заданий учащимися,  при дистанционном обучении</dc:title>
  <dc:creator>Оксана</dc:creator>
  <cp:lastModifiedBy>Оксана</cp:lastModifiedBy>
  <cp:revision>8</cp:revision>
  <dcterms:created xsi:type="dcterms:W3CDTF">2020-03-18T08:23:46Z</dcterms:created>
  <dcterms:modified xsi:type="dcterms:W3CDTF">2020-03-18T09:26:51Z</dcterms:modified>
</cp:coreProperties>
</file>